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377" r:id="rId30"/>
    <p:sldId id="393" r:id="rId31"/>
    <p:sldId id="396" r:id="rId32"/>
    <p:sldId id="378" r:id="rId33"/>
    <p:sldId id="379" r:id="rId34"/>
    <p:sldId id="380" r:id="rId35"/>
    <p:sldId id="381" r:id="rId36"/>
    <p:sldId id="395" r:id="rId37"/>
    <p:sldId id="329" r:id="rId38"/>
    <p:sldId id="382" r:id="rId39"/>
    <p:sldId id="354" r:id="rId40"/>
    <p:sldId id="383" r:id="rId41"/>
    <p:sldId id="300" r:id="rId42"/>
    <p:sldId id="385" r:id="rId43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521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0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46767" y="988948"/>
            <a:ext cx="422760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45C3904-C18A-4104-82C4-7332561D04F2}"/>
              </a:ext>
            </a:extLst>
          </p:cNvPr>
          <p:cNvCxnSpPr>
            <a:cxnSpLocks/>
          </p:cNvCxnSpPr>
          <p:nvPr/>
        </p:nvCxnSpPr>
        <p:spPr>
          <a:xfrm>
            <a:off x="3238500" y="1184366"/>
            <a:ext cx="967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5E896D9-E8E2-4AE7-8395-FF079DA5300F}"/>
              </a:ext>
            </a:extLst>
          </p:cNvPr>
          <p:cNvCxnSpPr>
            <a:cxnSpLocks/>
          </p:cNvCxnSpPr>
          <p:nvPr/>
        </p:nvCxnSpPr>
        <p:spPr>
          <a:xfrm flipV="1">
            <a:off x="1832954" y="3533775"/>
            <a:ext cx="1948471" cy="9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9768</TotalTime>
  <Words>2266</Words>
  <Application>Microsoft Office PowerPoint</Application>
  <PresentationFormat>와이드스크린</PresentationFormat>
  <Paragraphs>566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한예진</cp:lastModifiedBy>
  <cp:revision>291</cp:revision>
  <cp:lastPrinted>2020-08-08T02:56:56Z</cp:lastPrinted>
  <dcterms:created xsi:type="dcterms:W3CDTF">2019-06-24T08:20:15Z</dcterms:created>
  <dcterms:modified xsi:type="dcterms:W3CDTF">2021-01-26T06:21:02Z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